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"/>
            <a:ext cx="3278792" cy="145840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6" y="3723878"/>
            <a:ext cx="3185867" cy="141962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1912"/>
            <a:ext cx="2409820" cy="93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"/>
            <a:ext cx="3278792" cy="145840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6" y="3723878"/>
            <a:ext cx="3185867" cy="141962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090" y="4126823"/>
            <a:ext cx="2409820" cy="93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ulano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04383" y="1203598"/>
            <a:ext cx="7772400" cy="1102519"/>
          </a:xfrm>
        </p:spPr>
        <p:txBody>
          <a:bodyPr>
            <a:normAutofit/>
          </a:bodyPr>
          <a:lstStyle/>
          <a:p>
            <a:r>
              <a:rPr lang="pt-BR" sz="2800" b="1" dirty="0"/>
              <a:t>MODELO PARA ELABORAÇÃO E FORMATAÇÃO DA APRESENTAÇÃO DOS TRABALHOS</a:t>
            </a:r>
            <a:endParaRPr lang="pt-BR" sz="2800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67744" y="3291830"/>
            <a:ext cx="6400800" cy="93610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pt-BR" sz="2900" dirty="0"/>
              <a:t>Fulano da Silva - Graduando do Curso de XXXXX da </a:t>
            </a:r>
            <a:r>
              <a:rPr lang="pt-BR" sz="2900" dirty="0" smtClean="0"/>
              <a:t>Faculdade de Educação do SESI</a:t>
            </a:r>
            <a:endParaRPr lang="pt-BR" sz="2900" dirty="0"/>
          </a:p>
          <a:p>
            <a:pPr algn="l"/>
            <a:r>
              <a:rPr lang="pt-BR" sz="2900" dirty="0"/>
              <a:t>Sicrano dos Santos - Mestrando do Curso de XXXXX da Universidade Estadual - UE</a:t>
            </a:r>
          </a:p>
          <a:p>
            <a:pPr algn="l"/>
            <a:r>
              <a:rPr lang="pt-BR" sz="2900" dirty="0"/>
              <a:t>Beltrano de </a:t>
            </a:r>
            <a:r>
              <a:rPr lang="pt-BR" sz="2900" dirty="0" err="1"/>
              <a:t>Araujo</a:t>
            </a:r>
            <a:r>
              <a:rPr lang="pt-BR" sz="2900" dirty="0"/>
              <a:t> - </a:t>
            </a:r>
            <a:r>
              <a:rPr lang="pt-BR" sz="2900" dirty="0" smtClean="0"/>
              <a:t>Doutor </a:t>
            </a:r>
            <a:r>
              <a:rPr lang="pt-BR" sz="2900" dirty="0"/>
              <a:t>- titulação, Faculdade Ciências - UF</a:t>
            </a:r>
          </a:p>
          <a:p>
            <a:pPr algn="l"/>
            <a:r>
              <a:rPr lang="pt-BR" sz="2900" b="1" dirty="0"/>
              <a:t>Contatos:</a:t>
            </a:r>
            <a:r>
              <a:rPr lang="pt-BR" sz="2900" dirty="0"/>
              <a:t> </a:t>
            </a:r>
            <a:r>
              <a:rPr lang="pt-BR" sz="2900" u="sng" dirty="0">
                <a:hlinkClick r:id="rId2"/>
              </a:rPr>
              <a:t>fulano@gmail.com</a:t>
            </a:r>
            <a:r>
              <a:rPr lang="pt-BR" sz="2900" dirty="0"/>
              <a:t>; </a:t>
            </a:r>
            <a:r>
              <a:rPr lang="pt-BR" sz="2900" u="sng" dirty="0">
                <a:hlinkClick r:id="rId3"/>
              </a:rPr>
              <a:t>sicrano@outlook.com.br</a:t>
            </a:r>
            <a:r>
              <a:rPr lang="pt-BR" sz="2900" dirty="0"/>
              <a:t>; </a:t>
            </a:r>
            <a:r>
              <a:rPr lang="pt-BR" sz="2900" u="sng" dirty="0">
                <a:hlinkClick r:id="rId4"/>
              </a:rPr>
              <a:t>beltrano@hotmail.com</a:t>
            </a:r>
            <a:endParaRPr lang="pt-BR" sz="29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 do </a:t>
            </a:r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1449527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Os itens do trabalho devem ser escritos de forma </a:t>
            </a:r>
            <a:r>
              <a:rPr lang="pt-BR" u="sng" dirty="0"/>
              <a:t>topificada</a:t>
            </a:r>
            <a:r>
              <a:rPr lang="pt-BR" dirty="0"/>
              <a:t> com apenas as principais informações de cada item!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Devem ser usados até 10 slides!</a:t>
            </a:r>
          </a:p>
          <a:p>
            <a:pPr lvl="0"/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O envio do arquivo de apresentação deverá ser realizado em formato </a:t>
            </a:r>
            <a:r>
              <a:rPr lang="pt-BR" b="1" dirty="0"/>
              <a:t>PDF</a:t>
            </a:r>
            <a:r>
              <a:rPr lang="pt-BR" dirty="0"/>
              <a:t>, através da área do participante do </a:t>
            </a:r>
            <a:r>
              <a:rPr lang="pt-BR" b="1" dirty="0"/>
              <a:t>autor principal</a:t>
            </a:r>
            <a:r>
              <a:rPr lang="pt-BR" dirty="0"/>
              <a:t> (aquele que submeteu o trabalho);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/>
              <a:t>Para garantir o certificado de apresentação, o autor principal precisará estar credenciado</a:t>
            </a:r>
            <a:r>
              <a:rPr lang="pt-BR" dirty="0"/>
              <a:t> (presencial ou online) bem como </a:t>
            </a:r>
            <a:r>
              <a:rPr lang="pt-BR" b="1" dirty="0"/>
              <a:t>enviar o arquivo de apresentação</a:t>
            </a:r>
            <a:r>
              <a:rPr lang="pt-BR" dirty="0"/>
              <a:t> através do sistema. Não esqueça esses detalhes!</a:t>
            </a:r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4934" y="163564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OBJETIVOS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JUSTIFICATIVA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INTRODUÇÃO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METODOLOGIA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REFERENCIAL TEÓRICO (Pode vir anexo a introdução)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RESULTADOS E DISCUSSÃO 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CONSIDERAÇÕES FINAIS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REFERÊNCIAS </a:t>
            </a:r>
          </a:p>
        </p:txBody>
      </p:sp>
    </p:spTree>
    <p:extLst>
      <p:ext uri="{BB962C8B-B14F-4D97-AF65-F5344CB8AC3E}">
        <p14:creationId xmlns:p14="http://schemas.microsoft.com/office/powerpoint/2010/main" val="1630735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170</Words>
  <Application>Microsoft Office PowerPoint</Application>
  <PresentationFormat>Apresentação na tela (16:9)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Tema do Office</vt:lpstr>
      <vt:lpstr>Personalizar design</vt:lpstr>
      <vt:lpstr>MODELO PARA ELABORAÇÃO E FORMATAÇÃO DA APRESENTAÇÃO DOS TRABALHOS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Desktop</cp:lastModifiedBy>
  <cp:revision>26</cp:revision>
  <dcterms:created xsi:type="dcterms:W3CDTF">2021-02-10T13:58:56Z</dcterms:created>
  <dcterms:modified xsi:type="dcterms:W3CDTF">2023-07-06T17:47:45Z</dcterms:modified>
</cp:coreProperties>
</file>